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88" r:id="rId4"/>
    <p:sldId id="286" r:id="rId5"/>
    <p:sldId id="290" r:id="rId6"/>
    <p:sldId id="291" r:id="rId7"/>
    <p:sldId id="289" r:id="rId8"/>
    <p:sldId id="29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000" dirty="0">
                <a:latin typeface="Vazirmatn Black" pitchFamily="2" charset="-78"/>
                <a:cs typeface="Vazirmatn Black" pitchFamily="2" charset="-78"/>
              </a:rPr>
              <a:t>آشنایی با قابلیت </a:t>
            </a:r>
            <a:r>
              <a:rPr lang="en-US" sz="4000" dirty="0">
                <a:latin typeface="Vazirmatn Black" pitchFamily="2" charset="-78"/>
                <a:cs typeface="Vazirmatn Black" pitchFamily="2" charset="-78"/>
              </a:rPr>
              <a:t>Type Safety </a:t>
            </a:r>
            <a:r>
              <a:rPr lang="fa-IR" sz="4000" dirty="0">
                <a:latin typeface="Vazirmatn Black" pitchFamily="2" charset="-78"/>
                <a:cs typeface="Vazirmatn Black" pitchFamily="2" charset="-78"/>
              </a:rPr>
              <a:t>در </a:t>
            </a:r>
            <a:r>
              <a:rPr lang="fa-IR" sz="4000" dirty="0" err="1">
                <a:latin typeface="Vazirmatn Black" pitchFamily="2" charset="-78"/>
                <a:cs typeface="Vazirmatn Black" pitchFamily="2" charset="-78"/>
              </a:rPr>
              <a:t>سی‌شارپ</a:t>
            </a:r>
            <a:endParaRPr lang="en-US" sz="4000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A7779-220A-CD86-C503-94E1639CC1C1}"/>
              </a:ext>
            </a:extLst>
          </p:cNvPr>
          <p:cNvSpPr txBox="1"/>
          <p:nvPr/>
        </p:nvSpPr>
        <p:spPr>
          <a:xfrm>
            <a:off x="2936810" y="400011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latin typeface="Vazirmatn" pitchFamily="2" charset="-78"/>
                <a:cs typeface="Vazirmatn" pitchFamily="2" charset="-78"/>
              </a:rPr>
              <a:t>چرا ایمنی نوع (</a:t>
            </a:r>
            <a:r>
              <a:rPr lang="en-US" dirty="0">
                <a:latin typeface="Vazirmatn" pitchFamily="2" charset="-78"/>
                <a:cs typeface="Vazirmatn" pitchFamily="2" charset="-78"/>
              </a:rPr>
              <a:t>Type Safety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) در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برنامه‌نویسی</a:t>
            </a:r>
            <a:r>
              <a:rPr lang="fa-IR" dirty="0">
                <a:latin typeface="Vazirmatn" pitchFamily="2" charset="-78"/>
                <a:cs typeface="Vazirmatn" pitchFamily="2" charset="-78"/>
              </a:rPr>
              <a:t> اهمیت دارد؟</a:t>
            </a:r>
            <a:endParaRPr lang="en-US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azirmatn Black" pitchFamily="2" charset="-78"/>
                <a:cs typeface="Vazirmatn Black" pitchFamily="2" charset="-78"/>
              </a:rPr>
              <a:t>Type Safety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در یک نگاه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BFF555-65FC-6F6C-8AA8-4A6AF547B4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35159" y="1874768"/>
            <a:ext cx="931864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Type Safety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یعنی اطمینان از اینکه هر متغیر یا شیء فقط داده‌ای از نوع تعریف‌شده‌ی خود را می‌پذیرد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a-I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هدف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</a:b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جلوگیری از خطاهای ناسازگاری نوع داده‌ها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fa-I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مزیت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</a:b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شناسایی بسیاری از خطاها در زمان کامپایل به جای زمان اجرا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مزایای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Type Safety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14DA10-6732-3A92-7F0E-3011705EFD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059035" y="2256625"/>
            <a:ext cx="4294765" cy="21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کاهش خطاهای زمان اجرا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بهبود خوانایی و نگهداری کد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اطمینان از استفاده صحیح از متغیرها و اشیاء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جلوگیری از دسترسی نادرست به حافظه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پشتیبانی بهتر از ابزارهای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IntelliSense </a:t>
            </a:r>
          </a:p>
        </p:txBody>
      </p:sp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E8AD-A504-9BC9-B9B8-F20692B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چگونه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Type Safety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از خطا جلوگیری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می‌کند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؟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A02D84A-5C7D-D6C5-916A-96222EF549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3799" y="2704088"/>
            <a:ext cx="68194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int number = 10; </a:t>
            </a:r>
            <a:endParaRPr kumimoji="0" lang="fa-I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number = "Hello"; // 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خطا: ناسازگاری نوع داده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0DA-4AA9-D80D-CF5E-B317C09E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نقش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Generics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در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Type Safety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8A0985E-DB0A-F591-7519-BF3BE5399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77105" y="2556440"/>
            <a:ext cx="437669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Vazirmatn" pitchFamily="2" charset="-78"/>
                <a:cs typeface="Vazirmatn" pitchFamily="2" charset="-78"/>
              </a:rPr>
              <a:t>Generics 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در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سی‌شارپ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 به ما کمک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می‌کند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 که نوع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داده‌ها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 را به صورت امن در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لیست‌ها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،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دیکشنری‌ها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 و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کلاس‌های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 عمومی تعریف کنیم.</a:t>
            </a:r>
            <a:endParaRPr lang="en-US" sz="1600" dirty="0"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8701A-B5CA-3273-01F7-5E27C79E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46" y="1387582"/>
            <a:ext cx="6421171" cy="30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1D57-4A63-5FD4-520D-0264189B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مزایای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Compile-Time Checking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1F7F30E-7C08-0A2A-828C-3BCAA0CC93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08448" y="1894557"/>
            <a:ext cx="7308476" cy="130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سی‌شارپ بسیاری از خطاهای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Type Safety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را در زمان کامپایل شناسایی می‌کند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این ویژگی از اجرای برنامه‌ای با مشکلات احتمالی جلوگیری می‌کند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9951-DC01-0E8E-8F40-1416F2F25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69C8-F09E-933D-63E0-65591A6E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نکات کلیدی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Type Safety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D95D05-53D9-47EE-B1CA-80ACA04BB0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22478" y="1686500"/>
            <a:ext cx="8994835" cy="171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سی‌شارپ از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تبدیل صریح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(Explicit Casting)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و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تبدیل ضمنی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(Implicit Casting)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پشتیبانی می‌کند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Type Safety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در زمان استفاده از انواع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ارث‌بری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و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اینترفیس‌ها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نیز رعایت می‌شود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ابزارهایی مثل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var </a:t>
            </a:r>
            <a:r>
              <a:rPr kumimoji="0" lang="ar-SA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به صورت خودکار نوع داده را بر اساس مقدار تعیین می‌کنند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576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233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آشنایی با قابلیت Type Safety در سی‌شارپ</vt:lpstr>
      <vt:lpstr>Type Safety در یک نگاه</vt:lpstr>
      <vt:lpstr>مزایای Type Safety</vt:lpstr>
      <vt:lpstr>چگونه Type Safety از خطا جلوگیری می‌کند؟</vt:lpstr>
      <vt:lpstr>نقش Generics در Type Safety</vt:lpstr>
      <vt:lpstr>مزایای Compile-Time Checking</vt:lpstr>
      <vt:lpstr>نکات کلیدی Type Safety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29</cp:revision>
  <dcterms:created xsi:type="dcterms:W3CDTF">2024-10-05T09:48:47Z</dcterms:created>
  <dcterms:modified xsi:type="dcterms:W3CDTF">2025-01-11T18:44:59Z</dcterms:modified>
</cp:coreProperties>
</file>